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8" r:id="rId9"/>
    <p:sldId id="264" r:id="rId10"/>
    <p:sldId id="269" r:id="rId11"/>
    <p:sldId id="27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41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6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3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7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74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CA55-307A-DD4D-A9B1-AAAD682FD768}" type="datetimeFigureOut">
              <a:rPr lang="en-US" smtClean="0"/>
              <a:t>22/06/2013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3C8A8-3B3F-284E-B9F4-697C01F0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2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8493"/>
            <a:ext cx="7772400" cy="2174382"/>
          </a:xfrm>
        </p:spPr>
        <p:txBody>
          <a:bodyPr/>
          <a:lstStyle/>
          <a:p>
            <a:r>
              <a:rPr lang="en-US" dirty="0" smtClean="0"/>
              <a:t>S.M.A.R.T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2874"/>
            <a:ext cx="6400800" cy="2385925"/>
          </a:xfrm>
        </p:spPr>
        <p:txBody>
          <a:bodyPr/>
          <a:lstStyle/>
          <a:p>
            <a:r>
              <a:rPr lang="en-US" dirty="0" smtClean="0"/>
              <a:t>More midwife, less paper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479" y="4490401"/>
            <a:ext cx="2333841" cy="22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(20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7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(18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Increased workload with no supporting tools</a:t>
            </a:r>
          </a:p>
          <a:p>
            <a:endParaRPr lang="en-US" dirty="0" smtClean="0"/>
          </a:p>
          <a:p>
            <a:r>
              <a:rPr lang="en-US" dirty="0" smtClean="0"/>
              <a:t>Two hours per day paper to paper transfer</a:t>
            </a:r>
          </a:p>
          <a:p>
            <a:endParaRPr lang="en-US" dirty="0"/>
          </a:p>
          <a:p>
            <a:r>
              <a:rPr lang="en-US" dirty="0" smtClean="0"/>
              <a:t>43 fields 5 actually change daily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726" y="4470400"/>
            <a:ext cx="21717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</a:p>
          <a:p>
            <a:endParaRPr lang="en-US" dirty="0"/>
          </a:p>
          <a:p>
            <a:r>
              <a:rPr lang="en-US" dirty="0" smtClean="0"/>
              <a:t>Missing Clients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149" y="4508500"/>
            <a:ext cx="2146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4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you can measure you can manage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% Missed visits</a:t>
            </a:r>
          </a:p>
          <a:p>
            <a:r>
              <a:rPr lang="en-US" dirty="0" smtClean="0"/>
              <a:t>% Clinic usage</a:t>
            </a:r>
          </a:p>
          <a:p>
            <a:r>
              <a:rPr lang="en-US" dirty="0" smtClean="0"/>
              <a:t>Clinical time versus Admin time</a:t>
            </a:r>
          </a:p>
          <a:p>
            <a:r>
              <a:rPr lang="en-US" dirty="0" smtClean="0"/>
              <a:t>AND……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726" y="4582687"/>
            <a:ext cx="21717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6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????? See poor metrics</a:t>
            </a:r>
          </a:p>
          <a:p>
            <a:endParaRPr lang="en-US" dirty="0"/>
          </a:p>
          <a:p>
            <a:r>
              <a:rPr lang="en-US" dirty="0" smtClean="0"/>
              <a:t>19 midwives</a:t>
            </a:r>
          </a:p>
          <a:p>
            <a:r>
              <a:rPr lang="en-US" dirty="0"/>
              <a:t>6</a:t>
            </a:r>
            <a:r>
              <a:rPr lang="en-US" dirty="0" smtClean="0"/>
              <a:t>0+ community midwives</a:t>
            </a:r>
          </a:p>
          <a:p>
            <a:r>
              <a:rPr lang="en-US" dirty="0" smtClean="0"/>
              <a:t>Public Health Nurses</a:t>
            </a:r>
          </a:p>
          <a:p>
            <a:r>
              <a:rPr lang="en-US" dirty="0" smtClean="0"/>
              <a:t>NI, UK, World…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8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Built</a:t>
            </a:r>
          </a:p>
          <a:p>
            <a:pPr lvl="1"/>
            <a:r>
              <a:rPr lang="en-US" dirty="0" smtClean="0"/>
              <a:t>Database schema</a:t>
            </a:r>
          </a:p>
          <a:p>
            <a:pPr lvl="1"/>
            <a:r>
              <a:rPr lang="en-US" dirty="0" smtClean="0"/>
              <a:t>Rest API Interface</a:t>
            </a:r>
          </a:p>
          <a:p>
            <a:pPr lvl="1"/>
            <a:r>
              <a:rPr lang="en-US" dirty="0" smtClean="0"/>
              <a:t>C</a:t>
            </a:r>
            <a:r>
              <a:rPr lang="en-US" dirty="0" smtClean="0"/>
              <a:t>ross platform </a:t>
            </a:r>
            <a:r>
              <a:rPr lang="en-US" dirty="0" smtClean="0"/>
              <a:t>HTML5 front end</a:t>
            </a:r>
          </a:p>
          <a:p>
            <a:pPr lvl="3"/>
            <a:r>
              <a:rPr lang="en-US" dirty="0" smtClean="0"/>
              <a:t>Select User</a:t>
            </a:r>
          </a:p>
          <a:p>
            <a:pPr lvl="3"/>
            <a:r>
              <a:rPr lang="en-US" dirty="0" err="1" smtClean="0"/>
              <a:t>Indepth</a:t>
            </a:r>
            <a:r>
              <a:rPr lang="en-US" dirty="0" smtClean="0"/>
              <a:t>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9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</a:p>
          <a:p>
            <a:pPr lvl="1"/>
            <a:r>
              <a:rPr lang="en-US" dirty="0" smtClean="0"/>
              <a:t>Medical Expert</a:t>
            </a:r>
          </a:p>
          <a:p>
            <a:pPr lvl="2"/>
            <a:r>
              <a:rPr lang="en-US" dirty="0" smtClean="0"/>
              <a:t>Teresa </a:t>
            </a:r>
            <a:r>
              <a:rPr lang="en-US" dirty="0" err="1" smtClean="0"/>
              <a:t>Mc</a:t>
            </a:r>
            <a:r>
              <a:rPr lang="en-US" dirty="0" smtClean="0"/>
              <a:t> </a:t>
            </a:r>
            <a:r>
              <a:rPr lang="en-US" dirty="0" err="1" smtClean="0"/>
              <a:t>Creery</a:t>
            </a:r>
            <a:endParaRPr lang="en-US" dirty="0" smtClean="0"/>
          </a:p>
          <a:p>
            <a:pPr lvl="1"/>
            <a:r>
              <a:rPr lang="en-US" dirty="0" smtClean="0"/>
              <a:t>IT Team</a:t>
            </a:r>
          </a:p>
          <a:p>
            <a:pPr lvl="2"/>
            <a:r>
              <a:rPr lang="en-US" dirty="0" err="1" smtClean="0"/>
              <a:t>Dr</a:t>
            </a:r>
            <a:r>
              <a:rPr lang="en-US" dirty="0" smtClean="0"/>
              <a:t> Derry O’Sullivan</a:t>
            </a:r>
          </a:p>
          <a:p>
            <a:pPr lvl="2"/>
            <a:r>
              <a:rPr lang="en-US" dirty="0" smtClean="0"/>
              <a:t>Niall Reilly</a:t>
            </a:r>
          </a:p>
          <a:p>
            <a:pPr lvl="2"/>
            <a:r>
              <a:rPr lang="en-US" dirty="0" err="1" smtClean="0"/>
              <a:t>Dr</a:t>
            </a:r>
            <a:r>
              <a:rPr lang="en-US" dirty="0" smtClean="0"/>
              <a:t> John Craddock</a:t>
            </a:r>
          </a:p>
          <a:p>
            <a:pPr lvl="1"/>
            <a:r>
              <a:rPr lang="en-US" dirty="0" smtClean="0"/>
              <a:t>Business</a:t>
            </a:r>
          </a:p>
          <a:p>
            <a:pPr lvl="2"/>
            <a:r>
              <a:rPr lang="en-US" dirty="0" smtClean="0"/>
              <a:t>David Curran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we will build</a:t>
            </a:r>
          </a:p>
          <a:p>
            <a:pPr lvl="1"/>
            <a:r>
              <a:rPr lang="en-US" dirty="0" smtClean="0"/>
              <a:t>Stats</a:t>
            </a:r>
          </a:p>
          <a:p>
            <a:pPr lvl="1"/>
            <a:r>
              <a:rPr lang="en-US" dirty="0" smtClean="0"/>
              <a:t>Follow up screen – Consultant, </a:t>
            </a:r>
            <a:r>
              <a:rPr lang="en-US" dirty="0" err="1" smtClean="0"/>
              <a:t>physio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Midwifery scheduling </a:t>
            </a:r>
          </a:p>
        </p:txBody>
      </p:sp>
    </p:spTree>
    <p:extLst>
      <p:ext uri="{BB962C8B-B14F-4D97-AF65-F5344CB8AC3E}">
        <p14:creationId xmlns:p14="http://schemas.microsoft.com/office/powerpoint/2010/main" val="2186436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137</Words>
  <Application>Microsoft Macintosh PowerPoint</Application>
  <PresentationFormat>On-screen Show (4:3)</PresentationFormat>
  <Paragraphs>49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S.M.A.R.T</vt:lpstr>
      <vt:lpstr>PowerPoint Presentation</vt:lpstr>
      <vt:lpstr>Time</vt:lpstr>
      <vt:lpstr>Clinical Errors</vt:lpstr>
      <vt:lpstr>Poor Metrics</vt:lpstr>
      <vt:lpstr>Impact</vt:lpstr>
      <vt:lpstr>Solution</vt:lpstr>
      <vt:lpstr>Team</vt:lpstr>
      <vt:lpstr>Solution</vt:lpstr>
      <vt:lpstr>PowerPoint Presentation</vt:lpstr>
      <vt:lpstr>Application 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S.M.A.R.T</dc:title>
  <dc:creator>Office 2004 Test Drive User</dc:creator>
  <cp:lastModifiedBy>Office 2004 Test Drive User</cp:lastModifiedBy>
  <cp:revision>21</cp:revision>
  <dcterms:created xsi:type="dcterms:W3CDTF">2013-06-22T15:40:33Z</dcterms:created>
  <dcterms:modified xsi:type="dcterms:W3CDTF">2013-06-24T14:40:35Z</dcterms:modified>
</cp:coreProperties>
</file>